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24-06-2020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9,429,795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167,050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482,738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5,169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22,044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532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54.0#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(2,381,493)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(42,725)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(1,185)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